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66245-9D3C-4484-8C01-9E47D3098CA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1DEB-DBC7-43C5-A74B-53DD6A4DAE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/>
          </a:p>
        </p:txBody>
      </p:sp>
      <p:sp>
        <p:nvSpPr>
          <p:cNvPr id="2" name="Rectangle 1"/>
          <p:cNvSpPr/>
          <p:nvPr/>
        </p:nvSpPr>
        <p:spPr>
          <a:xfrm>
            <a:off x="2197278" y="242646"/>
            <a:ext cx="4749441" cy="16741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TT"/>
          </a:p>
        </p:txBody>
      </p:sp>
      <p:sp>
        <p:nvSpPr>
          <p:cNvPr id="11" name="Rectangle 10"/>
          <p:cNvSpPr/>
          <p:nvPr/>
        </p:nvSpPr>
        <p:spPr>
          <a:xfrm>
            <a:off x="685800" y="6400800"/>
            <a:ext cx="8128000" cy="457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TT" dirty="0" smtClean="0"/>
              <a:t>Buy your “Live Like Bella” super hero socks at our school store or at the main office. 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93087494"/>
              </p:ext>
            </p:extLst>
          </p:nvPr>
        </p:nvGraphicFramePr>
        <p:xfrm>
          <a:off x="381001" y="824443"/>
          <a:ext cx="8610599" cy="5640690"/>
        </p:xfrm>
        <a:graphic>
          <a:graphicData uri="http://schemas.openxmlformats.org/drawingml/2006/table">
            <a:tbl>
              <a:tblPr/>
              <a:tblGrid>
                <a:gridCol w="957775"/>
                <a:gridCol w="1228831"/>
                <a:gridCol w="1287488"/>
                <a:gridCol w="1287488"/>
                <a:gridCol w="1420731"/>
                <a:gridCol w="1140798"/>
                <a:gridCol w="1287488"/>
              </a:tblGrid>
              <a:tr h="28975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Sun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Mon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Tue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Wed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Thu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Fri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Sat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76936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  <a:endParaRPr lang="en-US" sz="12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Baseline Testing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 </a:t>
                      </a:r>
                      <a:r>
                        <a:rPr lang="en-US" sz="700" kern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Snack Sale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PALs</a:t>
                      </a: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Meeting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6PM – 7PM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Close Up Meeting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7PM-8PM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7</a:t>
                      </a:r>
                      <a:r>
                        <a:rPr lang="en-US" sz="7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th</a:t>
                      </a: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&amp; 8</a:t>
                      </a:r>
                      <a:r>
                        <a:rPr lang="en-US" sz="7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th</a:t>
                      </a: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Grade</a:t>
                      </a:r>
                      <a:endParaRPr lang="en-US" sz="7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4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Bake Sale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3718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6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Baseline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Testing</a:t>
                      </a:r>
                      <a:endParaRPr lang="en-US" sz="7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7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No School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9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Snack Sale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400" dirty="0" smtClean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Satellite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Open House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6:30-7:30</a:t>
                      </a:r>
                      <a:endParaRPr lang="en-US" sz="800" kern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10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Grandparent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Event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Main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Open House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K-2 6:30-7:30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3-8 7:30-8:30</a:t>
                      </a:r>
                      <a:endParaRPr lang="en-US" sz="700" kern="1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11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Grandparent</a:t>
                      </a: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Event</a:t>
                      </a:r>
                      <a:endParaRPr lang="en-US" sz="7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76936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13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Baseline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Testing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14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Teacher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Planning Day</a:t>
                      </a: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15</a:t>
                      </a:r>
                      <a:r>
                        <a:rPr lang="en-US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Fall </a:t>
                      </a: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Catalog </a:t>
                      </a: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Starts</a:t>
                      </a:r>
                      <a:endParaRPr lang="en-US" sz="8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400" dirty="0" smtClean="0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Satellite</a:t>
                      </a:r>
                      <a:endParaRPr lang="en-US" sz="9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Science Club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K-1</a:t>
                      </a: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16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Snack </a:t>
                      </a:r>
                      <a:r>
                        <a:rPr lang="en-US" sz="700" kern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Sale</a:t>
                      </a:r>
                      <a:endParaRPr lang="en-US" sz="7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Fall catalog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Sale</a:t>
                      </a:r>
                      <a:endParaRPr lang="en-US" sz="7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17</a:t>
                      </a:r>
                      <a:r>
                        <a:rPr lang="en-US" sz="500" b="1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Constitution</a:t>
                      </a:r>
                      <a:r>
                        <a:rPr lang="en-US" sz="500" b="1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Day</a:t>
                      </a:r>
                      <a:endParaRPr lang="en-US" sz="500" b="1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err="1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Deering</a:t>
                      </a:r>
                      <a:r>
                        <a:rPr lang="en-US" sz="8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Fieldtrip 4</a:t>
                      </a:r>
                      <a:r>
                        <a:rPr lang="en-US" sz="8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th</a:t>
                      </a:r>
                      <a:r>
                        <a:rPr lang="en-US" sz="8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– 5</a:t>
                      </a:r>
                      <a:r>
                        <a:rPr lang="en-US" sz="8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th</a:t>
                      </a:r>
                      <a:r>
                        <a:rPr lang="en-US" sz="8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endParaRPr lang="en-US" sz="7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Fall catalog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Sale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18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r>
                        <a:rPr lang="en-US" sz="800" kern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Bake</a:t>
                      </a:r>
                      <a:r>
                        <a:rPr lang="en-US" sz="800" kern="1400" baseline="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Sale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Fall catalog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sale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909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20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Baseline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Testing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21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Fall catalog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sale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22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Fall catalog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Main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Science</a:t>
                      </a:r>
                      <a:r>
                        <a:rPr lang="en-US" sz="8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Club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K-1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23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No school</a:t>
                      </a:r>
                      <a:endParaRPr lang="en-US" sz="8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Fall catalog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sale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24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Fall catalog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Sale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err="1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Deering</a:t>
                      </a: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Fieldtrip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Middle School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25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Dress Down $2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“Sock Hop”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</a:t>
                      </a:r>
                      <a:r>
                        <a:rPr lang="en-US" sz="10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st</a:t>
                      </a:r>
                      <a:r>
                        <a:rPr lang="en-US" sz="10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grade fieldtrip 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1810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27</a:t>
                      </a:r>
                      <a:endParaRPr lang="en-US" sz="7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Baseline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Testing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28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Fall catalog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Sale</a:t>
                      </a:r>
                      <a:r>
                        <a:rPr lang="en-US" sz="700" b="1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r>
                        <a:rPr lang="en-US" sz="700" b="1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Ends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Love of</a:t>
                      </a:r>
                      <a:r>
                        <a:rPr lang="en-US" sz="800" kern="1400" baseline="0" dirty="0" smtClean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r>
                        <a:rPr lang="en-US" sz="800" kern="1400" dirty="0" smtClean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Literacy Party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400" dirty="0" smtClean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Chuck E Cheese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6PM</a:t>
                      </a:r>
                      <a:r>
                        <a:rPr lang="en-US" sz="800" kern="1400" baseline="0" dirty="0" smtClean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– 8 PM</a:t>
                      </a:r>
                      <a:endParaRPr lang="en-US" sz="800" kern="1400" dirty="0" smtClean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Word Parade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30</a:t>
                      </a:r>
                      <a:r>
                        <a:rPr lang="en-US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r>
                        <a:rPr lang="en-US" sz="600" kern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Snack Sale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Dad</a:t>
                      </a:r>
                      <a:r>
                        <a:rPr lang="en-US" sz="800" kern="14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take your child to school.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4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Drop Everything and Read.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4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Cookie Dough Kickoff  9-10am.</a:t>
                      </a:r>
                      <a:endParaRPr lang="en-US" sz="800" b="0" kern="14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kern="1400" dirty="0" smtClean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1520" y="242646"/>
            <a:ext cx="960107" cy="54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=""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960" y="242646"/>
            <a:ext cx="960107" cy="54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=""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81000" y="1524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TT" sz="4800" dirty="0" smtClean="0">
                <a:latin typeface="Century Gothic" panose="020B0502020202020204" pitchFamily="34" charset="0"/>
              </a:rPr>
              <a:t>September 2015</a:t>
            </a:r>
            <a:endParaRPr lang="en-TT" sz="4800" dirty="0">
              <a:latin typeface="Century Gothic" panose="020B0502020202020204" pitchFamily="34" charset="0"/>
            </a:endParaRPr>
          </a:p>
        </p:txBody>
      </p:sp>
      <p:grpSp>
        <p:nvGrpSpPr>
          <p:cNvPr id="3" name="Group 18"/>
          <p:cNvGrpSpPr/>
          <p:nvPr/>
        </p:nvGrpSpPr>
        <p:grpSpPr>
          <a:xfrm>
            <a:off x="309294" y="421238"/>
            <a:ext cx="326269" cy="6015522"/>
            <a:chOff x="-1280199" y="747628"/>
            <a:chExt cx="244702" cy="8020696"/>
          </a:xfrm>
        </p:grpSpPr>
        <p:grpSp>
          <p:nvGrpSpPr>
            <p:cNvPr id="4" name="Group 19"/>
            <p:cNvGrpSpPr/>
            <p:nvPr/>
          </p:nvGrpSpPr>
          <p:grpSpPr>
            <a:xfrm rot="5400000">
              <a:off x="-5168196" y="4635625"/>
              <a:ext cx="8020696" cy="244702"/>
              <a:chOff x="4141934" y="934732"/>
              <a:chExt cx="8020696" cy="244702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4141934" y="934732"/>
                <a:ext cx="244699" cy="24469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TT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8029932" y="934734"/>
                <a:ext cx="244699" cy="24469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TT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1917931" y="934735"/>
                <a:ext cx="244699" cy="24469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TT"/>
              </a:p>
            </p:txBody>
          </p:sp>
        </p:grpSp>
        <p:grpSp>
          <p:nvGrpSpPr>
            <p:cNvPr id="5" name="Group 20"/>
            <p:cNvGrpSpPr/>
            <p:nvPr/>
          </p:nvGrpSpPr>
          <p:grpSpPr>
            <a:xfrm>
              <a:off x="-1179512" y="869975"/>
              <a:ext cx="0" cy="7776000"/>
              <a:chOff x="-1179512" y="869975"/>
              <a:chExt cx="0" cy="7776000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-1179512" y="869975"/>
                <a:ext cx="0" cy="388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-1179512" y="4757975"/>
                <a:ext cx="0" cy="388800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TextBox 26"/>
          <p:cNvSpPr txBox="1"/>
          <p:nvPr/>
        </p:nvSpPr>
        <p:spPr>
          <a:xfrm>
            <a:off x="914400" y="1085850"/>
            <a:ext cx="16256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Robotics Club</a:t>
            </a:r>
          </a:p>
          <a:p>
            <a:r>
              <a:rPr lang="en-US" sz="1000" dirty="0" smtClean="0"/>
              <a:t>Every Tuesday &amp; Wednesday after school. Main Campus grades</a:t>
            </a:r>
          </a:p>
          <a:p>
            <a:r>
              <a:rPr lang="en-US" sz="1000" dirty="0" smtClean="0"/>
              <a:t> 4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-8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pic>
        <p:nvPicPr>
          <p:cNvPr id="1026" name="Picture 2" descr="C:\Users\Office\AppData\Local\Microsoft\Windows\Temporary Internet Files\Content.IE5\7V5IFWYE\434px-Right_arrow.svg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945252"/>
            <a:ext cx="259535" cy="122442"/>
          </a:xfrm>
          <a:prstGeom prst="rect">
            <a:avLst/>
          </a:prstGeom>
          <a:noFill/>
        </p:spPr>
      </p:pic>
      <p:pic>
        <p:nvPicPr>
          <p:cNvPr id="28" name="Picture 2" descr="C:\Users\Office\AppData\Local\Microsoft\Windows\Temporary Internet Files\Content.IE5\7V5IFWYE\434px-Right_arrow.svg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2743200"/>
            <a:ext cx="242277" cy="114300"/>
          </a:xfrm>
          <a:prstGeom prst="rect">
            <a:avLst/>
          </a:prstGeom>
          <a:noFill/>
        </p:spPr>
      </p:pic>
      <p:pic>
        <p:nvPicPr>
          <p:cNvPr id="29" name="Picture 2" descr="C:\Users\Office\AppData\Local\Microsoft\Windows\Temporary Internet Files\Content.IE5\7V5IFWYE\434px-Right_arrow.svg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3657600"/>
            <a:ext cx="242277" cy="114300"/>
          </a:xfrm>
          <a:prstGeom prst="rect">
            <a:avLst/>
          </a:prstGeom>
          <a:noFill/>
        </p:spPr>
      </p:pic>
      <p:pic>
        <p:nvPicPr>
          <p:cNvPr id="30" name="Picture 2" descr="C:\Users\Office\AppData\Local\Microsoft\Windows\Temporary Internet Files\Content.IE5\7V5IFWYE\434px-Right_arrow.svg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4724400"/>
            <a:ext cx="242277" cy="114300"/>
          </a:xfrm>
          <a:prstGeom prst="rect">
            <a:avLst/>
          </a:prstGeom>
          <a:noFill/>
        </p:spPr>
      </p:pic>
      <p:pic>
        <p:nvPicPr>
          <p:cNvPr id="31" name="Picture 2" descr="C:\Users\Office\AppData\Local\Microsoft\Windows\Temporary Internet Files\Content.IE5\7V5IFWYE\434px-Right_arrow.svg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5715000"/>
            <a:ext cx="242277" cy="114300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5384800" y="531495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Literacy Walk </a:t>
            </a:r>
          </a:p>
          <a:p>
            <a:pPr algn="ctr"/>
            <a:r>
              <a:rPr lang="en-US" dirty="0" smtClean="0"/>
              <a:t>October </a:t>
            </a:r>
            <a:r>
              <a:rPr lang="en-US" dirty="0" smtClean="0"/>
              <a:t>2</a:t>
            </a:r>
            <a:r>
              <a:rPr lang="en-US" baseline="30000" dirty="0" smtClean="0"/>
              <a:t>nd (main campus)</a:t>
            </a:r>
          </a:p>
          <a:p>
            <a:pPr algn="ctr"/>
            <a:r>
              <a:rPr lang="en-US" sz="2400" baseline="30000" dirty="0" smtClean="0"/>
              <a:t>October 9th (Satellite)</a:t>
            </a:r>
            <a:r>
              <a:rPr lang="en-US" sz="2400" dirty="0" smtClean="0"/>
              <a:t> </a:t>
            </a:r>
            <a:endParaRPr lang="en-US" sz="2400" baseline="30000" dirty="0" smtClean="0"/>
          </a:p>
          <a:p>
            <a:pPr algn="ctr"/>
            <a:r>
              <a:rPr lang="en-US" baseline="30000" dirty="0" smtClean="0"/>
              <a:t> </a:t>
            </a:r>
            <a:endParaRPr lang="en-US" baseline="30000" dirty="0" smtClean="0"/>
          </a:p>
          <a:p>
            <a:pPr algn="ctr"/>
            <a:endParaRPr lang="en-US" dirty="0"/>
          </a:p>
        </p:txBody>
      </p:sp>
      <p:pic>
        <p:nvPicPr>
          <p:cNvPr id="1027" name="Picture 3" descr="C:\Users\Office\AppData\Local\Microsoft\Windows\Temporary Internet Files\Content.IE5\TMGDVBQV\_30books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3600" y="6172200"/>
            <a:ext cx="2133600" cy="342900"/>
          </a:xfrm>
          <a:prstGeom prst="rect">
            <a:avLst/>
          </a:prstGeom>
          <a:noFill/>
        </p:spPr>
      </p:pic>
      <p:sp>
        <p:nvSpPr>
          <p:cNvPr id="33" name="TextBox 32"/>
          <p:cNvSpPr txBox="1"/>
          <p:nvPr/>
        </p:nvSpPr>
        <p:spPr>
          <a:xfrm>
            <a:off x="1676400" y="4953000"/>
            <a:ext cx="599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Book Fair Run Sep. 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– 28</a:t>
            </a:r>
            <a:r>
              <a:rPr lang="en-US" sz="2000" baseline="30000" dirty="0" smtClean="0"/>
              <a:t>th </a:t>
            </a:r>
            <a:r>
              <a:rPr lang="en-US" sz="2000" dirty="0" smtClean="0"/>
              <a:t> </a:t>
            </a:r>
            <a:r>
              <a:rPr lang="en-US" sz="2000" dirty="0" smtClean="0"/>
              <a:t>(Satellite) 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6172200" y="2819400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Book Fair (Main Campus)</a:t>
            </a:r>
            <a:endParaRPr lang="en-US" sz="1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438400" y="38100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Book Fair Main Campus Sep. 10</a:t>
            </a:r>
            <a:r>
              <a:rPr lang="en-US" b="1" baseline="30000" dirty="0" smtClean="0"/>
              <a:t>th</a:t>
            </a:r>
            <a:r>
              <a:rPr lang="en-US" b="1" dirty="0" smtClean="0"/>
              <a:t> – 18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64657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259</Words>
  <Application>Microsoft Office PowerPoint</Application>
  <PresentationFormat>On-screen Show (4:3)</PresentationFormat>
  <Paragraphs>132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</dc:creator>
  <cp:lastModifiedBy>Office</cp:lastModifiedBy>
  <cp:revision>4</cp:revision>
  <dcterms:created xsi:type="dcterms:W3CDTF">2015-08-31T15:25:37Z</dcterms:created>
  <dcterms:modified xsi:type="dcterms:W3CDTF">2015-09-08T15:13:52Z</dcterms:modified>
</cp:coreProperties>
</file>